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48" autoAdjust="0"/>
  </p:normalViewPr>
  <p:slideViewPr>
    <p:cSldViewPr>
      <p:cViewPr>
        <p:scale>
          <a:sx n="66" d="100"/>
          <a:sy n="66" d="100"/>
        </p:scale>
        <p:origin x="-127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B408D-CBE5-4D49-BE39-3EFFC5EEF111}" type="datetimeFigureOut">
              <a:rPr lang="en-AU" smtClean="0"/>
              <a:t>24/06/2013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9763"/>
            <a:ext cx="5661025" cy="42164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52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952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400A3-8E7D-4C13-8738-9671D175DE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6433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00A3-8E7D-4C13-8738-9671D175DE81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8076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00A3-8E7D-4C13-8738-9671D175DE81}" type="slidenum">
              <a:rPr lang="en-AU" smtClean="0">
                <a:solidFill>
                  <a:prstClr val="black"/>
                </a:solidFill>
              </a:rPr>
              <a:pPr/>
              <a:t>2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76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00A3-8E7D-4C13-8738-9671D175DE81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8076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/>
              <a:t>24/06/2013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656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/>
              <a:t>24/06/2013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1390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/>
              <a:t>24/06/2013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165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/>
              <a:t>24/06/2013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10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/>
              <a:t>24/06/2013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157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/>
              <a:t>24/06/2013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815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/>
              <a:t>24/06/2013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141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/>
              <a:t>24/06/2013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740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/>
              <a:t>24/06/2013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695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/>
              <a:t>24/06/2013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812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157A-19E4-49BD-A36C-EF4D2C780A8C}" type="datetimeFigureOut">
              <a:rPr lang="en-AU" smtClean="0"/>
              <a:t>24/06/2013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24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4157A-19E4-49BD-A36C-EF4D2C780A8C}" type="datetimeFigureOut">
              <a:rPr lang="en-AU" smtClean="0"/>
              <a:t>24/06/2013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9AE7F-4E66-4D76-B8E9-7C96831D39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875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7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.jpg"/><Relationship Id="rId12" Type="http://schemas.openxmlformats.org/officeDocument/2006/relationships/image" Target="../media/image6.jpg"/><Relationship Id="rId17" Type="http://schemas.openxmlformats.org/officeDocument/2006/relationships/image" Target="../media/image1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png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1.jpg"/><Relationship Id="rId11" Type="http://schemas.openxmlformats.org/officeDocument/2006/relationships/image" Target="../media/image5.jpeg"/><Relationship Id="rId5" Type="http://schemas.openxmlformats.org/officeDocument/2006/relationships/image" Target="../media/image3.jpeg"/><Relationship Id="rId15" Type="http://schemas.openxmlformats.org/officeDocument/2006/relationships/image" Target="../media/image9.png"/><Relationship Id="rId10" Type="http://schemas.openxmlformats.org/officeDocument/2006/relationships/image" Target="../media/image4.jpg"/><Relationship Id="rId4" Type="http://schemas.openxmlformats.org/officeDocument/2006/relationships/image" Target="../media/image2.png"/><Relationship Id="rId9" Type="http://schemas.openxmlformats.org/officeDocument/2006/relationships/image" Target="../media/image1.jpeg"/><Relationship Id="rId1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15.png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image" Target="../media/image14.gif"/><Relationship Id="rId5" Type="http://schemas.openxmlformats.org/officeDocument/2006/relationships/image" Target="../media/image12.jpg"/><Relationship Id="rId10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34" y="0"/>
            <a:ext cx="7426249" cy="404664"/>
          </a:xfrm>
        </p:spPr>
        <p:txBody>
          <a:bodyPr>
            <a:noAutofit/>
          </a:bodyPr>
          <a:lstStyle/>
          <a:p>
            <a:r>
              <a:rPr lang="en-AU" sz="3600" b="1" dirty="0" smtClean="0"/>
              <a:t>Functional Diagram of Brain</a:t>
            </a:r>
            <a:endParaRPr lang="en-AU" sz="3600" b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709" y="691585"/>
            <a:ext cx="576580" cy="74295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651" y="666642"/>
            <a:ext cx="7128790" cy="623731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19" y="4427621"/>
            <a:ext cx="1353702" cy="19070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764" y="1759932"/>
            <a:ext cx="720080" cy="6649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499" y="2948095"/>
            <a:ext cx="354501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43" y="4176843"/>
            <a:ext cx="559076" cy="6389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434" y="5660392"/>
            <a:ext cx="306629" cy="433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" y="1924793"/>
            <a:ext cx="557212" cy="7953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0" y="5194930"/>
            <a:ext cx="1008112" cy="6828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342" y="3698051"/>
            <a:ext cx="2044206" cy="13310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218" y="989169"/>
            <a:ext cx="1728689" cy="14693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123" y="3698051"/>
            <a:ext cx="1452657" cy="14591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33" y="2668266"/>
            <a:ext cx="798038" cy="798038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8" idx="1"/>
          </p:cNvCxnSpPr>
          <p:nvPr/>
        </p:nvCxnSpPr>
        <p:spPr>
          <a:xfrm flipH="1" flipV="1">
            <a:off x="8287965" y="4176844"/>
            <a:ext cx="347278" cy="319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8100392" y="5016795"/>
            <a:ext cx="689108" cy="643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233932" y="3426817"/>
            <a:ext cx="555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956376" y="2248448"/>
            <a:ext cx="742284" cy="471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830764" y="1268760"/>
            <a:ext cx="804479" cy="82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034183" y="4181496"/>
            <a:ext cx="950361" cy="975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0" idx="3"/>
          </p:cNvCxnSpPr>
          <p:nvPr/>
        </p:nvCxnSpPr>
        <p:spPr>
          <a:xfrm flipH="1" flipV="1">
            <a:off x="578448" y="2322462"/>
            <a:ext cx="794026" cy="242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>
            <a:off x="1517399" y="3879159"/>
            <a:ext cx="1102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MEMORY</a:t>
            </a:r>
            <a:endParaRPr lang="en-AU" b="1" dirty="0"/>
          </a:p>
        </p:txBody>
      </p:sp>
      <p:sp>
        <p:nvSpPr>
          <p:cNvPr id="1030" name="TextBox 1029"/>
          <p:cNvSpPr txBox="1"/>
          <p:nvPr/>
        </p:nvSpPr>
        <p:spPr>
          <a:xfrm>
            <a:off x="6329725" y="1419670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IMAGINATION</a:t>
            </a:r>
            <a:endParaRPr lang="en-AU" b="1" dirty="0"/>
          </a:p>
        </p:txBody>
      </p:sp>
      <p:sp>
        <p:nvSpPr>
          <p:cNvPr id="1031" name="TextBox 1030"/>
          <p:cNvSpPr txBox="1"/>
          <p:nvPr/>
        </p:nvSpPr>
        <p:spPr>
          <a:xfrm>
            <a:off x="6912719" y="4213730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EMOTION</a:t>
            </a:r>
            <a:endParaRPr lang="en-AU" b="1" dirty="0"/>
          </a:p>
        </p:txBody>
      </p:sp>
      <p:sp>
        <p:nvSpPr>
          <p:cNvPr id="1036" name="Up-Down Arrow 1035"/>
          <p:cNvSpPr/>
          <p:nvPr/>
        </p:nvSpPr>
        <p:spPr>
          <a:xfrm>
            <a:off x="7275564" y="2248448"/>
            <a:ext cx="320771" cy="144960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Up-Down Arrow 46"/>
          <p:cNvSpPr/>
          <p:nvPr/>
        </p:nvSpPr>
        <p:spPr>
          <a:xfrm>
            <a:off x="2304438" y="2309342"/>
            <a:ext cx="315057" cy="138870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37" name="Left-Right Arrow 1036"/>
          <p:cNvSpPr/>
          <p:nvPr/>
        </p:nvSpPr>
        <p:spPr>
          <a:xfrm>
            <a:off x="3499774" y="1298512"/>
            <a:ext cx="2716098" cy="17607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76" y="549872"/>
            <a:ext cx="1519791" cy="1611487"/>
          </a:xfrm>
          <a:prstGeom prst="rect">
            <a:avLst/>
          </a:prstGeom>
        </p:spPr>
      </p:pic>
      <p:sp>
        <p:nvSpPr>
          <p:cNvPr id="49" name="Left-Right Arrow 48"/>
          <p:cNvSpPr/>
          <p:nvPr/>
        </p:nvSpPr>
        <p:spPr>
          <a:xfrm rot="20310968">
            <a:off x="5620414" y="4785876"/>
            <a:ext cx="1273206" cy="25019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43" name="Left Arrow 1042"/>
          <p:cNvSpPr/>
          <p:nvPr/>
        </p:nvSpPr>
        <p:spPr>
          <a:xfrm rot="19201626" flipV="1">
            <a:off x="3233614" y="3767885"/>
            <a:ext cx="1389873" cy="638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44" name="Left Arrow 1043"/>
          <p:cNvSpPr/>
          <p:nvPr/>
        </p:nvSpPr>
        <p:spPr>
          <a:xfrm rot="1306303">
            <a:off x="3291819" y="2443351"/>
            <a:ext cx="1173544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45" name="Right Arrow 1044"/>
          <p:cNvSpPr/>
          <p:nvPr/>
        </p:nvSpPr>
        <p:spPr>
          <a:xfrm rot="19768414" flipV="1">
            <a:off x="5285945" y="2361409"/>
            <a:ext cx="127906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46" name="Right Arrow 1045"/>
          <p:cNvSpPr/>
          <p:nvPr/>
        </p:nvSpPr>
        <p:spPr>
          <a:xfrm rot="1996569">
            <a:off x="5243943" y="3790731"/>
            <a:ext cx="124166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34" name="TextBox 1033"/>
          <p:cNvSpPr txBox="1"/>
          <p:nvPr/>
        </p:nvSpPr>
        <p:spPr>
          <a:xfrm>
            <a:off x="1695432" y="1536267"/>
            <a:ext cx="1657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PROBLEM-SOLVING</a:t>
            </a:r>
            <a:endParaRPr lang="en-AU" b="1" dirty="0"/>
          </a:p>
        </p:txBody>
      </p:sp>
      <p:sp>
        <p:nvSpPr>
          <p:cNvPr id="1033" name="TextBox 1032"/>
          <p:cNvSpPr txBox="1"/>
          <p:nvPr/>
        </p:nvSpPr>
        <p:spPr>
          <a:xfrm>
            <a:off x="1521815" y="1257409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PLANNING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1032" name="TextBox 1031"/>
          <p:cNvSpPr txBox="1"/>
          <p:nvPr/>
        </p:nvSpPr>
        <p:spPr>
          <a:xfrm>
            <a:off x="1602484" y="549873"/>
            <a:ext cx="76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LOGIC</a:t>
            </a:r>
            <a:endParaRPr lang="en-AU" b="1" dirty="0"/>
          </a:p>
        </p:txBody>
      </p:sp>
      <p:sp>
        <p:nvSpPr>
          <p:cNvPr id="16" name="TextBox 15"/>
          <p:cNvSpPr txBox="1"/>
          <p:nvPr/>
        </p:nvSpPr>
        <p:spPr>
          <a:xfrm flipH="1">
            <a:off x="1542476" y="878394"/>
            <a:ext cx="130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ANALYZING</a:t>
            </a:r>
            <a:endParaRPr lang="en-A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55964" y="5367700"/>
            <a:ext cx="1377300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AU" b="1" dirty="0" smtClean="0"/>
              <a:t>SENSATIONS</a:t>
            </a:r>
          </a:p>
          <a:p>
            <a:endParaRPr lang="en-AU" b="1" dirty="0"/>
          </a:p>
          <a:p>
            <a:endParaRPr lang="en-AU" b="1" dirty="0" smtClean="0"/>
          </a:p>
          <a:p>
            <a:endParaRPr lang="en-AU" b="1" dirty="0"/>
          </a:p>
        </p:txBody>
      </p:sp>
      <p:sp>
        <p:nvSpPr>
          <p:cNvPr id="42" name="Left-Right Arrow 41"/>
          <p:cNvSpPr/>
          <p:nvPr/>
        </p:nvSpPr>
        <p:spPr>
          <a:xfrm rot="1457050">
            <a:off x="2863171" y="4904582"/>
            <a:ext cx="1273206" cy="3294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Right Arrow 42"/>
          <p:cNvSpPr/>
          <p:nvPr/>
        </p:nvSpPr>
        <p:spPr>
          <a:xfrm rot="5400000">
            <a:off x="4563492" y="4047812"/>
            <a:ext cx="85129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TextBox 47"/>
          <p:cNvSpPr txBox="1"/>
          <p:nvPr/>
        </p:nvSpPr>
        <p:spPr>
          <a:xfrm>
            <a:off x="4236734" y="2406586"/>
            <a:ext cx="1566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AWARENESS</a:t>
            </a:r>
            <a:endParaRPr lang="en-AU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7435949" y="319040"/>
            <a:ext cx="16017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i="1" dirty="0" smtClean="0"/>
              <a:t>- </a:t>
            </a:r>
            <a:r>
              <a:rPr lang="en-AU" sz="800" i="1" dirty="0" smtClean="0"/>
              <a:t>Dr Kingsley Mudd MBBS FRACGP</a:t>
            </a:r>
            <a:endParaRPr lang="en-AU" sz="800" i="1" dirty="0"/>
          </a:p>
        </p:txBody>
      </p:sp>
    </p:spTree>
    <p:extLst>
      <p:ext uri="{BB962C8B-B14F-4D97-AF65-F5344CB8AC3E}">
        <p14:creationId xmlns:p14="http://schemas.microsoft.com/office/powerpoint/2010/main" val="265586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030" grpId="0"/>
      <p:bldP spid="1031" grpId="0"/>
      <p:bldP spid="1036" grpId="0" animBg="1"/>
      <p:bldP spid="47" grpId="0" animBg="1"/>
      <p:bldP spid="1037" grpId="0" animBg="1"/>
      <p:bldP spid="49" grpId="0" animBg="1"/>
      <p:bldP spid="1043" grpId="0" animBg="1"/>
      <p:bldP spid="1044" grpId="0" animBg="1"/>
      <p:bldP spid="1045" grpId="0" animBg="1"/>
      <p:bldP spid="1046" grpId="0" animBg="1"/>
      <p:bldP spid="1034" grpId="0"/>
      <p:bldP spid="1033" grpId="0"/>
      <p:bldP spid="1032" grpId="0"/>
      <p:bldP spid="16" grpId="0"/>
      <p:bldP spid="18" grpId="0"/>
      <p:bldP spid="42" grpId="0" animBg="1"/>
      <p:bldP spid="43" grpId="0" animBg="1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86" y="-9465"/>
            <a:ext cx="7426249" cy="404664"/>
          </a:xfrm>
        </p:spPr>
        <p:txBody>
          <a:bodyPr>
            <a:noAutofit/>
          </a:bodyPr>
          <a:lstStyle/>
          <a:p>
            <a:r>
              <a:rPr lang="en-AU" sz="3600" b="1" dirty="0" smtClean="0"/>
              <a:t>Functional Diagram of Brain</a:t>
            </a:r>
            <a:endParaRPr lang="en-AU" sz="36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651" y="666642"/>
            <a:ext cx="7128790" cy="6237312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19" y="4427621"/>
            <a:ext cx="1353702" cy="190706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56061">
            <a:off x="6157793" y="989168"/>
            <a:ext cx="1758964" cy="149512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123" y="3698051"/>
            <a:ext cx="1452657" cy="145914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878" y="3633028"/>
            <a:ext cx="2044206" cy="133102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709" y="691585"/>
            <a:ext cx="576580" cy="742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764" y="1759932"/>
            <a:ext cx="720080" cy="6649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499" y="2948095"/>
            <a:ext cx="354501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43" y="4176843"/>
            <a:ext cx="559076" cy="6389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434" y="5660392"/>
            <a:ext cx="306629" cy="433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" y="1924793"/>
            <a:ext cx="557212" cy="7953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0" y="5194930"/>
            <a:ext cx="1008112" cy="6828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315" y="2138362"/>
            <a:ext cx="1553898" cy="1553898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8" idx="1"/>
          </p:cNvCxnSpPr>
          <p:nvPr/>
        </p:nvCxnSpPr>
        <p:spPr>
          <a:xfrm flipH="1" flipV="1">
            <a:off x="8287965" y="4176844"/>
            <a:ext cx="347278" cy="319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8100392" y="5016795"/>
            <a:ext cx="689108" cy="643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233932" y="3426817"/>
            <a:ext cx="5555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956376" y="2248448"/>
            <a:ext cx="742284" cy="471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830764" y="1268760"/>
            <a:ext cx="804479" cy="82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034183" y="4181496"/>
            <a:ext cx="950361" cy="975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0" idx="3"/>
          </p:cNvCxnSpPr>
          <p:nvPr/>
        </p:nvCxnSpPr>
        <p:spPr>
          <a:xfrm flipH="1" flipV="1">
            <a:off x="578448" y="2322462"/>
            <a:ext cx="794026" cy="242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>
            <a:off x="1517399" y="3879159"/>
            <a:ext cx="1102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MEMORY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0" name="TextBox 1029"/>
          <p:cNvSpPr txBox="1"/>
          <p:nvPr/>
        </p:nvSpPr>
        <p:spPr>
          <a:xfrm>
            <a:off x="6329725" y="1419670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IMAGINATION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6912719" y="4213730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EMOTION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47" name="Up-Down Arrow 46"/>
          <p:cNvSpPr/>
          <p:nvPr/>
        </p:nvSpPr>
        <p:spPr>
          <a:xfrm>
            <a:off x="2304438" y="2309342"/>
            <a:ext cx="315057" cy="138870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721" y="619837"/>
            <a:ext cx="1451581" cy="1481248"/>
          </a:xfrm>
          <a:prstGeom prst="rect">
            <a:avLst/>
          </a:prstGeom>
        </p:spPr>
      </p:pic>
      <p:sp>
        <p:nvSpPr>
          <p:cNvPr id="49" name="Left-Right Arrow 48"/>
          <p:cNvSpPr/>
          <p:nvPr/>
        </p:nvSpPr>
        <p:spPr>
          <a:xfrm rot="20310968">
            <a:off x="5620414" y="4785876"/>
            <a:ext cx="1273206" cy="25019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3" name="Left Arrow 1042"/>
          <p:cNvSpPr/>
          <p:nvPr/>
        </p:nvSpPr>
        <p:spPr>
          <a:xfrm rot="19201626" flipV="1">
            <a:off x="2895344" y="3781839"/>
            <a:ext cx="1389873" cy="5428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4" name="Left Arrow 1043"/>
          <p:cNvSpPr/>
          <p:nvPr/>
        </p:nvSpPr>
        <p:spPr>
          <a:xfrm rot="1836014">
            <a:off x="2986864" y="2192973"/>
            <a:ext cx="1197834" cy="4865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5" name="Right Arrow 1044"/>
          <p:cNvSpPr/>
          <p:nvPr/>
        </p:nvSpPr>
        <p:spPr>
          <a:xfrm rot="19768414" flipV="1">
            <a:off x="5615623" y="1985440"/>
            <a:ext cx="986402" cy="5399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46" name="Right Arrow 1045"/>
          <p:cNvSpPr/>
          <p:nvPr/>
        </p:nvSpPr>
        <p:spPr>
          <a:xfrm rot="1996569">
            <a:off x="5577418" y="3753972"/>
            <a:ext cx="1241666" cy="5320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1034" name="TextBox 1033"/>
          <p:cNvSpPr txBox="1"/>
          <p:nvPr/>
        </p:nvSpPr>
        <p:spPr>
          <a:xfrm>
            <a:off x="1513847" y="1536847"/>
            <a:ext cx="1454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PROBLEM-SOLVING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033" name="TextBox 1032"/>
          <p:cNvSpPr txBox="1"/>
          <p:nvPr/>
        </p:nvSpPr>
        <p:spPr>
          <a:xfrm>
            <a:off x="1521815" y="1257409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PLANNING</a:t>
            </a:r>
            <a:r>
              <a:rPr lang="en-AU" dirty="0" smtClean="0">
                <a:solidFill>
                  <a:prstClr val="black"/>
                </a:solidFill>
              </a:rPr>
              <a:t> </a:t>
            </a: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1602484" y="619837"/>
            <a:ext cx="764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LOGIC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1476019" y="899428"/>
            <a:ext cx="130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ANALYZING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23568" y="5365664"/>
            <a:ext cx="1409695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SENSATIONS</a:t>
            </a:r>
          </a:p>
          <a:p>
            <a:endParaRPr lang="en-AU" b="1" dirty="0" smtClean="0">
              <a:solidFill>
                <a:prstClr val="black"/>
              </a:solidFill>
            </a:endParaRPr>
          </a:p>
          <a:p>
            <a:endParaRPr lang="en-AU" b="1" dirty="0">
              <a:solidFill>
                <a:prstClr val="black"/>
              </a:solidFill>
            </a:endParaRPr>
          </a:p>
          <a:p>
            <a:endParaRPr lang="en-AU" b="1" dirty="0" smtClean="0">
              <a:solidFill>
                <a:prstClr val="black"/>
              </a:solidFill>
            </a:endParaRPr>
          </a:p>
          <a:p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42" name="Left-Right Arrow 41"/>
          <p:cNvSpPr/>
          <p:nvPr/>
        </p:nvSpPr>
        <p:spPr>
          <a:xfrm rot="1457050">
            <a:off x="2863171" y="4904582"/>
            <a:ext cx="1273206" cy="3294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3" name="Right Arrow 42"/>
          <p:cNvSpPr/>
          <p:nvPr/>
        </p:nvSpPr>
        <p:spPr>
          <a:xfrm rot="5400000">
            <a:off x="4534745" y="4098534"/>
            <a:ext cx="1024317" cy="585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prstClr val="white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82885" y="1792028"/>
            <a:ext cx="1566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prstClr val="black"/>
                </a:solidFill>
              </a:rPr>
              <a:t>AWARENESS</a:t>
            </a:r>
            <a:endParaRPr lang="en-AU" b="1" dirty="0">
              <a:solidFill>
                <a:prstClr val="black"/>
              </a:solidFill>
            </a:endParaRPr>
          </a:p>
        </p:txBody>
      </p:sp>
      <p:sp>
        <p:nvSpPr>
          <p:cNvPr id="54" name="Left-Right Arrow 53"/>
          <p:cNvSpPr/>
          <p:nvPr/>
        </p:nvSpPr>
        <p:spPr>
          <a:xfrm>
            <a:off x="3250821" y="1150420"/>
            <a:ext cx="3078903" cy="21004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5" name="Up-Down Arrow 54"/>
          <p:cNvSpPr/>
          <p:nvPr/>
        </p:nvSpPr>
        <p:spPr>
          <a:xfrm>
            <a:off x="7275564" y="2248448"/>
            <a:ext cx="320771" cy="144960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TextBox 18"/>
          <p:cNvSpPr txBox="1"/>
          <p:nvPr/>
        </p:nvSpPr>
        <p:spPr>
          <a:xfrm>
            <a:off x="1179065" y="6381327"/>
            <a:ext cx="3579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i="1" dirty="0" smtClean="0"/>
              <a:t>After Mindfulness Training</a:t>
            </a:r>
            <a:endParaRPr lang="en-AU" sz="2400" b="1" i="1" dirty="0"/>
          </a:p>
        </p:txBody>
      </p:sp>
    </p:spTree>
    <p:extLst>
      <p:ext uri="{BB962C8B-B14F-4D97-AF65-F5344CB8AC3E}">
        <p14:creationId xmlns:p14="http://schemas.microsoft.com/office/powerpoint/2010/main" val="445722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" grpId="0" animBg="1"/>
      <p:bldP spid="1044" grpId="0" animBg="1"/>
      <p:bldP spid="1045" grpId="0" animBg="1"/>
      <p:bldP spid="1046" grpId="0" animBg="1"/>
      <p:bldP spid="43" grpId="0" animBg="1"/>
      <p:bldP spid="4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34" y="0"/>
            <a:ext cx="7426249" cy="404664"/>
          </a:xfrm>
        </p:spPr>
        <p:txBody>
          <a:bodyPr>
            <a:noAutofit/>
          </a:bodyPr>
          <a:lstStyle/>
          <a:p>
            <a:r>
              <a:rPr lang="en-AU" sz="3600" b="1" dirty="0" smtClean="0"/>
              <a:t>Functional Diagram of Brain</a:t>
            </a:r>
            <a:endParaRPr lang="en-AU" sz="36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 trans="17000" pressure="7"/>
                    </a14:imgEffect>
                    <a14:imgEffect>
                      <a14:sharpenSoften amount="-10000"/>
                    </a14:imgEffect>
                    <a14:imgEffect>
                      <a14:brightnessContrast bright="4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542" y="527463"/>
            <a:ext cx="7128790" cy="6237312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110" y="4143522"/>
            <a:ext cx="1398088" cy="151772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242" y="4621523"/>
            <a:ext cx="1210419" cy="1828651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751" y="4414801"/>
            <a:ext cx="1554850" cy="1012399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268" y="1096892"/>
            <a:ext cx="1956833" cy="17251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66" y="652164"/>
            <a:ext cx="557212" cy="7953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77" y="4744391"/>
            <a:ext cx="1008112" cy="682810"/>
          </a:xfrm>
          <a:prstGeom prst="rect">
            <a:avLst/>
          </a:prstGeom>
        </p:spPr>
      </p:pic>
      <p:cxnSp>
        <p:nvCxnSpPr>
          <p:cNvPr id="35" name="Straight Arrow Connector 34"/>
          <p:cNvCxnSpPr/>
          <p:nvPr/>
        </p:nvCxnSpPr>
        <p:spPr>
          <a:xfrm flipH="1">
            <a:off x="1312790" y="3429000"/>
            <a:ext cx="3548486" cy="1272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1087339" y="1484784"/>
            <a:ext cx="3773937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 rot="2293028">
            <a:off x="3107449" y="4609913"/>
            <a:ext cx="1102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MEMORY</a:t>
            </a:r>
            <a:endParaRPr lang="en-AU" b="1" dirty="0"/>
          </a:p>
        </p:txBody>
      </p:sp>
      <p:sp>
        <p:nvSpPr>
          <p:cNvPr id="1030" name="TextBox 1029"/>
          <p:cNvSpPr txBox="1"/>
          <p:nvPr/>
        </p:nvSpPr>
        <p:spPr>
          <a:xfrm rot="3169001">
            <a:off x="7223696" y="1694688"/>
            <a:ext cx="1731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IMAGINATION</a:t>
            </a:r>
            <a:endParaRPr lang="en-AU" b="1" dirty="0"/>
          </a:p>
        </p:txBody>
      </p:sp>
      <p:sp>
        <p:nvSpPr>
          <p:cNvPr id="1031" name="TextBox 1030"/>
          <p:cNvSpPr txBox="1"/>
          <p:nvPr/>
        </p:nvSpPr>
        <p:spPr>
          <a:xfrm rot="18958036">
            <a:off x="7318418" y="4559724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EMOTION</a:t>
            </a:r>
            <a:endParaRPr lang="en-AU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794364" y="2822020"/>
            <a:ext cx="15667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HUB OF AWARENESS</a:t>
            </a:r>
          </a:p>
          <a:p>
            <a:pPr algn="ctr"/>
            <a:r>
              <a:rPr lang="en-AU" b="1" dirty="0" smtClean="0"/>
              <a:t>(Attention)</a:t>
            </a:r>
            <a:endParaRPr lang="en-AU" b="1" dirty="0"/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900" y="892372"/>
            <a:ext cx="1283367" cy="1360798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6861003" y="6616256"/>
            <a:ext cx="228299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i="1" dirty="0" smtClean="0"/>
              <a:t>Ref – The Whole Brain Child,  Siegel &amp; Bryso</a:t>
            </a:r>
            <a:r>
              <a:rPr lang="en-AU" sz="900" dirty="0" smtClean="0"/>
              <a:t>n</a:t>
            </a:r>
            <a:endParaRPr lang="en-AU" sz="900" dirty="0"/>
          </a:p>
        </p:txBody>
      </p:sp>
      <p:sp>
        <p:nvSpPr>
          <p:cNvPr id="42" name="Donut 41"/>
          <p:cNvSpPr/>
          <p:nvPr/>
        </p:nvSpPr>
        <p:spPr>
          <a:xfrm>
            <a:off x="2296108" y="476672"/>
            <a:ext cx="6639200" cy="5617480"/>
          </a:xfrm>
          <a:prstGeom prst="donut">
            <a:avLst>
              <a:gd name="adj" fmla="val 1465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861276" y="2601336"/>
            <a:ext cx="1432963" cy="13681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7" name="Straight Connector 46"/>
          <p:cNvCxnSpPr/>
          <p:nvPr/>
        </p:nvCxnSpPr>
        <p:spPr>
          <a:xfrm>
            <a:off x="5638960" y="1258871"/>
            <a:ext cx="0" cy="1342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5630710" y="3990249"/>
            <a:ext cx="8250" cy="12685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6228184" y="2253170"/>
            <a:ext cx="1512169" cy="77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6228184" y="3573016"/>
            <a:ext cx="1274315" cy="10081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570496" y="2040445"/>
            <a:ext cx="1361544" cy="8844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3796978" y="3665522"/>
            <a:ext cx="1137622" cy="956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rot="19334784">
            <a:off x="2878241" y="1413678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THOUGHT</a:t>
            </a:r>
            <a:endParaRPr lang="en-A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59608" y="5531343"/>
            <a:ext cx="1397685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b="1" dirty="0" smtClean="0"/>
              <a:t>SENSATIONS</a:t>
            </a:r>
          </a:p>
          <a:p>
            <a:endParaRPr lang="en-AU" b="1" dirty="0"/>
          </a:p>
          <a:p>
            <a:endParaRPr lang="en-AU" b="1" dirty="0" smtClean="0"/>
          </a:p>
          <a:p>
            <a:endParaRPr lang="en-A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349110" y="319040"/>
            <a:ext cx="16017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i="1" dirty="0" smtClean="0"/>
              <a:t>- </a:t>
            </a:r>
            <a:r>
              <a:rPr lang="en-AU" sz="800" i="1" dirty="0" smtClean="0"/>
              <a:t>Dr Kingsley Mudd MBBS FRACGP</a:t>
            </a:r>
            <a:endParaRPr lang="en-AU" sz="800" i="1" dirty="0"/>
          </a:p>
        </p:txBody>
      </p:sp>
    </p:spTree>
    <p:extLst>
      <p:ext uri="{BB962C8B-B14F-4D97-AF65-F5344CB8AC3E}">
        <p14:creationId xmlns:p14="http://schemas.microsoft.com/office/powerpoint/2010/main" val="103904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030" grpId="0"/>
      <p:bldP spid="1031" grpId="0"/>
      <p:bldP spid="48" grpId="0"/>
      <p:bldP spid="51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69</Words>
  <Application>Microsoft Office PowerPoint</Application>
  <PresentationFormat>On-screen Show (4:3)</PresentationFormat>
  <Paragraphs>39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Functional Diagram of Brain</vt:lpstr>
      <vt:lpstr>Functional Diagram of Brain</vt:lpstr>
      <vt:lpstr>Functional Diagram of Brain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Mudd</dc:creator>
  <cp:lastModifiedBy>joyce mayne</cp:lastModifiedBy>
  <cp:revision>64</cp:revision>
  <cp:lastPrinted>2011-06-16T10:41:30Z</cp:lastPrinted>
  <dcterms:created xsi:type="dcterms:W3CDTF">2011-06-16T09:13:56Z</dcterms:created>
  <dcterms:modified xsi:type="dcterms:W3CDTF">2013-06-24T03:25:04Z</dcterms:modified>
</cp:coreProperties>
</file>